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1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7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2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2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5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4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8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2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2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7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29FD4-476E-4AA0-B8FC-BDC21CFB0F4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3E1AB-8934-4833-B623-C8D3753B6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5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 Models: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32" y="1245736"/>
            <a:ext cx="10143502" cy="5173352"/>
          </a:xfrm>
          <a:prstGeom prst="rect">
            <a:avLst/>
          </a:prstGeom>
        </p:spPr>
      </p:pic>
      <p:pic>
        <p:nvPicPr>
          <p:cNvPr id="6" name="Picture 5" descr="Image result for i'm blu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132" y="2122219"/>
            <a:ext cx="1406525" cy="13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3368" y="3593697"/>
            <a:ext cx="4165289" cy="1371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95"/>
    </mc:Choice>
    <mc:Fallback xmlns="">
      <p:transition spd="slow" advTm="94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OLS Estimators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(B</a:t>
            </a:r>
            <a:r>
              <a:rPr lang="en-US" sz="2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and B</a:t>
            </a:r>
            <a:r>
              <a:rPr lang="en-US" sz="2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 have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Variances 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878" y="1117720"/>
            <a:ext cx="7764202" cy="57402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27"/>
    </mc:Choice>
    <mc:Fallback xmlns="">
      <p:transition spd="slow" advTm="10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7804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Challenge: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LUE has the smallest variance?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941753"/>
            <a:ext cx="10515600" cy="4237697"/>
          </a:xfrm>
          <a:prstGeom prst="rect">
            <a:avLst/>
          </a:prstGeom>
        </p:spPr>
      </p:pic>
      <p:pic>
        <p:nvPicPr>
          <p:cNvPr id="6" name="Picture 5" descr="Image result for i'm blu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694" y="365125"/>
            <a:ext cx="1406525" cy="13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58"/>
    </mc:Choice>
    <mc:Fallback xmlns="">
      <p:transition spd="slow" advTm="56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SLR.5: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Homoskedasticity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602" y="989704"/>
            <a:ext cx="9143219" cy="574028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08"/>
    </mc:Choice>
    <mc:Fallback xmlns="">
      <p:transition spd="slow" advTm="14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Heteroskedasticity Example: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Real Estate valuation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816" y="1113832"/>
            <a:ext cx="7263821" cy="5410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778" y="2763640"/>
            <a:ext cx="3017782" cy="99373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53"/>
    </mc:Choice>
    <mc:Fallback xmlns="">
      <p:transition spd="slow" advTm="16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OLS Estimators (B</a:t>
            </a:r>
            <a:r>
              <a:rPr lang="en-US" sz="2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and B</a:t>
            </a:r>
            <a:r>
              <a:rPr lang="en-US" sz="2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 have Variances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026280"/>
            <a:ext cx="10515600" cy="555777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28"/>
    </mc:Choice>
    <mc:Fallback xmlns="">
      <p:transition spd="slow" advTm="171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MSE/RMSE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Error of the Regression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55017"/>
            <a:ext cx="10515600" cy="32417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4"/>
    </mc:Choice>
    <mc:Fallback xmlns="">
      <p:transition spd="slow" advTm="6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MSE is an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Unbiased Estimator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U|x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440448"/>
            <a:ext cx="10515600" cy="478675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70"/>
    </mc:Choice>
    <mc:Fallback xmlns="">
      <p:transition spd="slow" advTm="11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Errors of B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 Estimates of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(B</a:t>
            </a:r>
            <a:r>
              <a:rPr lang="en-US" sz="2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27001"/>
            <a:ext cx="10515600" cy="46611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14"/>
    </mc:Choice>
    <mc:Fallback xmlns="">
      <p:transition spd="slow" advTm="11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048" y="3071749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Onwards to Gauss, Markov, </a:t>
            </a:r>
            <a:r>
              <a:rPr lang="en-US" sz="28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BLUE…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Inference!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88"/>
    </mc:Choice>
    <mc:Fallback xmlns="">
      <p:transition spd="slow" advTm="8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 Models Estimation: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Those OLS estimates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338" y="1031121"/>
            <a:ext cx="9274982" cy="61926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69"/>
    </mc:Choice>
    <mc:Fallback xmlns="">
      <p:transition spd="slow" advTm="13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 Post estimates v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ex Ante estimators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" y="1136006"/>
            <a:ext cx="10515600" cy="55314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03"/>
    </mc:Choice>
    <mc:Fallback xmlns="">
      <p:transition spd="slow" advTm="131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SLR Models Estimation: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eview notation!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15351"/>
            <a:ext cx="10515600" cy="33206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79"/>
    </mc:Choice>
    <mc:Fallback xmlns="">
      <p:transition spd="slow" advTm="11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Those SLR Conditions:  SLR.1-SLR.4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32" y="1190871"/>
            <a:ext cx="10149840" cy="54300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86"/>
    </mc:Choice>
    <mc:Fallback xmlns="">
      <p:transition spd="slow" advTm="301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PRFs and Linear Estimators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399" y="1282312"/>
            <a:ext cx="9601200" cy="541047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22"/>
    </mc:Choice>
    <mc:Fallback xmlns="">
      <p:transition spd="slow" advTm="130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OLS Estimators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Unbiased! 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 this coming?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527" y="1198402"/>
            <a:ext cx="9601200" cy="54984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65"/>
    </mc:Choice>
    <mc:Fallback xmlns="">
      <p:transition spd="slow" advTm="80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But B</a:t>
            </a:r>
            <a:r>
              <a:rPr lang="en-US" sz="28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is not Alone!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489" y="1154296"/>
            <a:ext cx="8815581" cy="5462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776" y="2702260"/>
            <a:ext cx="2274190" cy="12786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08"/>
    </mc:Choice>
    <mc:Fallback xmlns="">
      <p:transition spd="slow" advTm="69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8899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 many LUEs! Test your understanding!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157" y="3736590"/>
            <a:ext cx="7531596" cy="3157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953" y="1035212"/>
            <a:ext cx="7613964" cy="2844209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910"/>
    </mc:Choice>
    <mc:Fallback xmlns="">
      <p:transition spd="slow" advTm="22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137</Words>
  <Application>Microsoft Office PowerPoint</Application>
  <PresentationFormat>Widescreen</PresentationFormat>
  <Paragraphs>18</Paragraphs>
  <Slides>18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SLR Models:  Estimation</vt:lpstr>
      <vt:lpstr>SLR Models Estimation:  Those OLS estimates</vt:lpstr>
      <vt:lpstr>ex Post estimates v. ex Ante estimators</vt:lpstr>
      <vt:lpstr>SLR Models Estimation:  Let’s review notation!</vt:lpstr>
      <vt:lpstr>Those SLR Conditions:  SLR.1-SLR.4</vt:lpstr>
      <vt:lpstr>PRFs and Linear Estimators</vt:lpstr>
      <vt:lpstr>OLS Estimators are Unbiased!  Who saw this coming?</vt:lpstr>
      <vt:lpstr>But B1 is not Alone!</vt:lpstr>
      <vt:lpstr>So many LUEs! Test your understanding!</vt:lpstr>
      <vt:lpstr>OLS Estimators (B0 and B1) have Variances I</vt:lpstr>
      <vt:lpstr>The BLUE Challenge:   Which LUE has the smallest variance?</vt:lpstr>
      <vt:lpstr>SLR.5: Homoskedasticity</vt:lpstr>
      <vt:lpstr>Heteroskedasticity Example:  Real Estate valuation</vt:lpstr>
      <vt:lpstr>OLS Estimators (B0 and B1) have Variances II</vt:lpstr>
      <vt:lpstr>MSE/RMSE and the Standard Error of the Regression</vt:lpstr>
      <vt:lpstr>MSE is an Unbiased Estimator of var(U|x)</vt:lpstr>
      <vt:lpstr>Standard Errors of B1:  Estimates of sd(B1)</vt:lpstr>
      <vt:lpstr>Onwards to Gauss, Markov, BLUE… and Inference!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SLR Models:  Estimation</dc:title>
  <dc:creator>Christopher Maxwell</dc:creator>
  <cp:lastModifiedBy>Christopher Maxwell</cp:lastModifiedBy>
  <cp:revision>26</cp:revision>
  <dcterms:created xsi:type="dcterms:W3CDTF">2020-03-21T09:31:39Z</dcterms:created>
  <dcterms:modified xsi:type="dcterms:W3CDTF">2020-03-22T11:28:36Z</dcterms:modified>
</cp:coreProperties>
</file>